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7" r:id="rId2"/>
    <p:sldId id="259" r:id="rId3"/>
    <p:sldId id="256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8" r:id="rId12"/>
  </p:sldIdLst>
  <p:sldSz cx="9144000" cy="5143500" type="screen16x9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97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9" autoAdjust="0"/>
    <p:restoredTop sz="77128"/>
  </p:normalViewPr>
  <p:slideViewPr>
    <p:cSldViewPr snapToGrid="0">
      <p:cViewPr>
        <p:scale>
          <a:sx n="79" d="100"/>
          <a:sy n="79" d="100"/>
        </p:scale>
        <p:origin x="864" y="384"/>
      </p:cViewPr>
      <p:guideLst>
        <p:guide orient="horz" pos="159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g>
</file>

<file path=ppt/media/image2.jpg>
</file>

<file path=ppt/media/image3.jpg>
</file>

<file path=ppt/media/image4.gif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C6865B-02FD-194B-BB5B-E35CBF91473E}" type="datetimeFigureOut">
              <a:rPr lang="en-US" smtClean="0"/>
              <a:t>5/16/16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D6956-D8DF-E44C-BCD8-E691745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08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Bemutatkozás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feladatom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rövid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bemutatása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Supervisor-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--&gt;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visszajelzések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D6956-D8DF-E44C-BCD8-E691745E91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11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visszajelzések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megjelenítése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Egyszerű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átlátható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responsive design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Bejelentkezés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után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Visszajelzések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rólam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Általam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írt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visszajelzések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D6956-D8DF-E44C-BCD8-E691745E91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10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Legfontosabb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információk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esemény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küldő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dátum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Lenyitás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után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visszajelzés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üzenete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RTF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D6956-D8DF-E44C-BCD8-E691745E91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273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Írhatunk</a:t>
            </a:r>
            <a:r>
              <a:rPr lang="en-US" dirty="0" smtClean="0"/>
              <a:t> </a:t>
            </a:r>
            <a:r>
              <a:rPr lang="en-US" dirty="0" err="1" smtClean="0"/>
              <a:t>visszajelzéseket</a:t>
            </a:r>
            <a:r>
              <a:rPr lang="en-US" dirty="0" smtClean="0"/>
              <a:t>: </a:t>
            </a:r>
            <a:r>
              <a:rPr lang="en-US" dirty="0" err="1" smtClean="0"/>
              <a:t>eseményről</a:t>
            </a:r>
            <a:r>
              <a:rPr lang="en-US" dirty="0" smtClean="0"/>
              <a:t>, </a:t>
            </a:r>
            <a:r>
              <a:rPr lang="en-US" dirty="0" err="1" smtClean="0"/>
              <a:t>felhasználóról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D6956-D8DF-E44C-BCD8-E691745E91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942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Eseményről</a:t>
            </a:r>
            <a:r>
              <a:rPr lang="en-US" dirty="0" smtClean="0"/>
              <a:t> </a:t>
            </a:r>
            <a:r>
              <a:rPr lang="en-US" dirty="0" err="1" smtClean="0"/>
              <a:t>alapvetően</a:t>
            </a:r>
            <a:r>
              <a:rPr lang="en-US" dirty="0" smtClean="0"/>
              <a:t> </a:t>
            </a:r>
            <a:r>
              <a:rPr lang="en-US" dirty="0" err="1" smtClean="0"/>
              <a:t>kétféleképpen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Az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esemény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egy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konkrét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felhasználójának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címezve</a:t>
            </a:r>
            <a:endParaRPr lang="en-US" baseline="0" dirty="0" smtClean="0"/>
          </a:p>
          <a:p>
            <a:r>
              <a:rPr lang="en-US" baseline="0" dirty="0" err="1" smtClean="0"/>
              <a:t>Vagy</a:t>
            </a:r>
            <a:endParaRPr lang="en-US" baseline="0" dirty="0" smtClean="0"/>
          </a:p>
          <a:p>
            <a:r>
              <a:rPr lang="en-US" baseline="0" dirty="0" err="1" smtClean="0"/>
              <a:t>Az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valamennyi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felhasználójának</a:t>
            </a:r>
            <a:endParaRPr lang="en-US" baseline="0" dirty="0" smtClean="0"/>
          </a:p>
          <a:p>
            <a:r>
              <a:rPr lang="en-US" baseline="0" dirty="0" smtClean="0"/>
              <a:t>A </a:t>
            </a:r>
            <a:r>
              <a:rPr lang="en-US" baseline="0" dirty="0" err="1" smtClean="0"/>
              <a:t>felhasználó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csak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azokhoz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eseményekhez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visszajelzést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írni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amelyikhez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kapcsolódik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D6956-D8DF-E44C-BCD8-E691745E91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26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Felhasznáálóról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visszajelzés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általános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céllal</a:t>
            </a:r>
            <a:r>
              <a:rPr lang="en-US" baseline="0" dirty="0" smtClean="0"/>
              <a:t>)</a:t>
            </a:r>
          </a:p>
          <a:p>
            <a:r>
              <a:rPr lang="en-US" baseline="0" dirty="0" err="1" smtClean="0"/>
              <a:t>Diák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írhat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oktatóról</a:t>
            </a:r>
            <a:endParaRPr lang="en-US" baseline="0" dirty="0" smtClean="0"/>
          </a:p>
          <a:p>
            <a:r>
              <a:rPr lang="en-US" baseline="0" dirty="0" err="1" smtClean="0"/>
              <a:t>Oktató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diákról</a:t>
            </a:r>
            <a:endParaRPr lang="en-US" baseline="0" dirty="0" smtClean="0"/>
          </a:p>
          <a:p>
            <a:r>
              <a:rPr lang="en-US" baseline="0" dirty="0" smtClean="0"/>
              <a:t>(</a:t>
            </a:r>
            <a:r>
              <a:rPr lang="en-US" baseline="0" dirty="0" err="1" smtClean="0"/>
              <a:t>Megfigyelő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felhasználók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csak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egyféle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visszajelzést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írhatnak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ez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felfogható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esemény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vagy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személy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visszajelzésnek</a:t>
            </a:r>
            <a:r>
              <a:rPr lang="en-US" baseline="0" dirty="0" smtClean="0"/>
              <a:t> is)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D6956-D8DF-E44C-BCD8-E691745E91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521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Publikusság</a:t>
            </a:r>
            <a:endParaRPr lang="en-US" dirty="0" smtClean="0"/>
          </a:p>
          <a:p>
            <a:r>
              <a:rPr lang="en-US" dirty="0" err="1" smtClean="0"/>
              <a:t>Megadható</a:t>
            </a:r>
            <a:r>
              <a:rPr lang="en-US" dirty="0" smtClean="0"/>
              <a:t>, </a:t>
            </a:r>
            <a:r>
              <a:rPr lang="en-US" dirty="0" err="1" smtClean="0"/>
              <a:t>hogy</a:t>
            </a:r>
            <a:r>
              <a:rPr lang="en-US" dirty="0" smtClean="0"/>
              <a:t> </a:t>
            </a:r>
            <a:r>
              <a:rPr lang="en-US" dirty="0" err="1" smtClean="0"/>
              <a:t>egy</a:t>
            </a:r>
            <a:r>
              <a:rPr lang="en-US" dirty="0" smtClean="0"/>
              <a:t> </a:t>
            </a:r>
            <a:r>
              <a:rPr lang="en-US" dirty="0" err="1" smtClean="0"/>
              <a:t>visszajelzés</a:t>
            </a:r>
            <a:r>
              <a:rPr lang="en-US" dirty="0" smtClean="0"/>
              <a:t> </a:t>
            </a:r>
            <a:r>
              <a:rPr lang="en-US" dirty="0" err="1" smtClean="0"/>
              <a:t>publikus</a:t>
            </a:r>
            <a:r>
              <a:rPr lang="en-US" dirty="0" smtClean="0"/>
              <a:t>-e</a:t>
            </a:r>
          </a:p>
          <a:p>
            <a:r>
              <a:rPr lang="en-US" dirty="0" smtClean="0"/>
              <a:t>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publikus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akkor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más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felhasználók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láthatják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D6956-D8DF-E44C-BCD8-E691745E917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26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E-mail</a:t>
            </a:r>
          </a:p>
          <a:p>
            <a:r>
              <a:rPr lang="en-US" dirty="0" smtClean="0"/>
              <a:t>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sikeres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visszajelzés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mentése</a:t>
            </a:r>
            <a:r>
              <a:rPr lang="en-US" baseline="0" dirty="0" smtClean="0"/>
              <a:t>, a </a:t>
            </a:r>
            <a:r>
              <a:rPr lang="en-US" baseline="0" dirty="0" err="1" smtClean="0"/>
              <a:t>rendszer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egy</a:t>
            </a:r>
            <a:r>
              <a:rPr lang="en-US" baseline="0" dirty="0" smtClean="0"/>
              <a:t> e-mail </a:t>
            </a:r>
            <a:r>
              <a:rPr lang="en-US" baseline="0" dirty="0" err="1" smtClean="0"/>
              <a:t>értesítőt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küld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kiválasztott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felhasználóknak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értesítés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egy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rövid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üzenet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amely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tartalmazza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visszajelzés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szerzőjánek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nevét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D6956-D8DF-E44C-BCD8-E691745E917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0609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Egyszerű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átlátható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responsive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felület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Ezen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olvashatjuk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visszajelzéseinket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küldhetünk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Formázhatjuk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üzenetet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hogy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vesszenek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legfontosabb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gondolotaok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részletekben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Publikusság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tehetjük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vagy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elrejthetjük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mások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elől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Értesítés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emailben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hogy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maradjunk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visszajelzésről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CD6956-D8DF-E44C-BCD8-E691745E917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31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Alcím mintájának 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24426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8669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800725" cy="4358879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30374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8263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53284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54606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2643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5599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1435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98823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7352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8B002-83F0-41C5-A7B7-2819A96BD9B2}" type="datetimeFigureOut">
              <a:rPr lang="hu-HU" smtClean="0"/>
              <a:t>2016. 05. 15.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B248C-AB05-41DF-8128-E0D4789A1A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9397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 rot="21115592">
            <a:off x="3148319" y="2011478"/>
            <a:ext cx="2847362" cy="104751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hu-HU" dirty="0" smtClean="0">
                <a:latin typeface="+mj-lt"/>
              </a:rPr>
              <a:t>Megjelenítő modul</a:t>
            </a:r>
            <a:r>
              <a:rPr lang="hu-HU" smtClean="0">
                <a:latin typeface="+mj-lt"/>
              </a:rPr>
              <a:t>: Visszajelzések</a:t>
            </a:r>
            <a:endParaRPr lang="hu-H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572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7521394" y="67963"/>
            <a:ext cx="1548465" cy="583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1800" dirty="0" smtClean="0"/>
              <a:t>Összefoglalás</a:t>
            </a:r>
            <a:endParaRPr lang="hu-HU" sz="1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7263"/>
            <a:ext cx="2271713" cy="36591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84" y="1355835"/>
            <a:ext cx="1719754" cy="27431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02329" y="1928847"/>
            <a:ext cx="582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Letisztult</a:t>
            </a:r>
            <a:r>
              <a:rPr lang="en-US" sz="2400" dirty="0" smtClean="0"/>
              <a:t>, </a:t>
            </a:r>
            <a:r>
              <a:rPr lang="en-US" sz="2400" dirty="0" err="1" smtClean="0"/>
              <a:t>rezponzív</a:t>
            </a:r>
            <a:r>
              <a:rPr lang="en-US" sz="2400" dirty="0" smtClean="0"/>
              <a:t> </a:t>
            </a:r>
            <a:r>
              <a:rPr lang="en-US" sz="2400" dirty="0" err="1" smtClean="0"/>
              <a:t>felület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2286001" y="2418705"/>
            <a:ext cx="582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Visszajelzések</a:t>
            </a:r>
            <a:r>
              <a:rPr lang="en-US" sz="2400" dirty="0"/>
              <a:t> </a:t>
            </a:r>
            <a:r>
              <a:rPr lang="en-US" sz="2400" dirty="0" err="1" smtClean="0"/>
              <a:t>megjelenítése</a:t>
            </a:r>
            <a:r>
              <a:rPr lang="en-US" sz="2400" dirty="0" smtClean="0"/>
              <a:t> </a:t>
            </a:r>
            <a:r>
              <a:rPr lang="en-US" sz="2400" dirty="0" err="1" smtClean="0"/>
              <a:t>és</a:t>
            </a:r>
            <a:r>
              <a:rPr lang="en-US" sz="2400" dirty="0" smtClean="0"/>
              <a:t> </a:t>
            </a:r>
            <a:r>
              <a:rPr lang="en-US" sz="2400" dirty="0" err="1" smtClean="0"/>
              <a:t>küldése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2302328" y="2957550"/>
            <a:ext cx="5785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Formázható</a:t>
            </a:r>
            <a:r>
              <a:rPr lang="en-US" sz="2400" dirty="0" smtClean="0"/>
              <a:t> </a:t>
            </a:r>
            <a:r>
              <a:rPr lang="en-US" sz="2400" dirty="0" err="1" smtClean="0"/>
              <a:t>üzenet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2275114" y="3518162"/>
            <a:ext cx="5785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Publikusság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2280557" y="4046118"/>
            <a:ext cx="5785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Értesítés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72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cím 2"/>
          <p:cNvSpPr txBox="1">
            <a:spLocks/>
          </p:cNvSpPr>
          <p:nvPr/>
        </p:nvSpPr>
        <p:spPr>
          <a:xfrm>
            <a:off x="698946" y="3882777"/>
            <a:ext cx="2670978" cy="9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1500" dirty="0" smtClean="0">
                <a:solidFill>
                  <a:schemeClr val="bg1"/>
                </a:solidFill>
                <a:latin typeface="+mj-lt"/>
              </a:rPr>
              <a:t>KÖSZÖNÖM A FIGYELMET!</a:t>
            </a:r>
          </a:p>
          <a:p>
            <a:pPr marL="0" indent="0">
              <a:buNone/>
            </a:pPr>
            <a:r>
              <a:rPr lang="hu-HU" sz="1500" i="1" dirty="0" smtClean="0">
                <a:solidFill>
                  <a:schemeClr val="bg1"/>
                </a:solidFill>
                <a:latin typeface="+mj-lt"/>
              </a:rPr>
              <a:t>Kapcsolattartó neve</a:t>
            </a:r>
          </a:p>
          <a:p>
            <a:pPr marL="0" indent="0">
              <a:buNone/>
            </a:pPr>
            <a:r>
              <a:rPr lang="hu-HU" sz="1500" i="1" dirty="0" smtClean="0">
                <a:solidFill>
                  <a:schemeClr val="bg1"/>
                </a:solidFill>
                <a:latin typeface="+mj-lt"/>
              </a:rPr>
              <a:t>Kapcsolattartó telefonszáma</a:t>
            </a:r>
            <a:endParaRPr lang="hu-HU" sz="1500" i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132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1"/>
          <p:cNvSpPr txBox="1">
            <a:spLocks/>
          </p:cNvSpPr>
          <p:nvPr/>
        </p:nvSpPr>
        <p:spPr>
          <a:xfrm>
            <a:off x="7521394" y="67963"/>
            <a:ext cx="1548465" cy="583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1800" dirty="0" smtClean="0"/>
              <a:t>Visszajelzések</a:t>
            </a:r>
            <a:endParaRPr lang="hu-HU" sz="18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2815937" y="1018309"/>
            <a:ext cx="3512126" cy="3201499"/>
            <a:chOff x="2815937" y="1018309"/>
            <a:chExt cx="3512126" cy="3201499"/>
          </a:xfrm>
        </p:grpSpPr>
        <p:sp>
          <p:nvSpPr>
            <p:cNvPr id="8" name="TextBox 7"/>
            <p:cNvSpPr txBox="1"/>
            <p:nvPr/>
          </p:nvSpPr>
          <p:spPr>
            <a:xfrm>
              <a:off x="3037556" y="3169324"/>
              <a:ext cx="30688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err="1" smtClean="0"/>
                <a:t>Naményi</a:t>
              </a:r>
              <a:r>
                <a:rPr lang="en-US" sz="3600" dirty="0" smtClean="0"/>
                <a:t> </a:t>
              </a:r>
              <a:r>
                <a:rPr lang="en-US" sz="3600" dirty="0" err="1" smtClean="0"/>
                <a:t>János</a:t>
              </a:r>
              <a:endParaRPr lang="en-US" sz="36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815937" y="3758143"/>
              <a:ext cx="35121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/>
                <a:t>Gazdaságinformatikus</a:t>
              </a:r>
              <a:r>
                <a:rPr lang="en-US" sz="2400" dirty="0" smtClean="0"/>
                <a:t> BSc</a:t>
              </a:r>
              <a:endParaRPr lang="en-US" sz="2400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3530311" y="1278731"/>
              <a:ext cx="2083377" cy="15625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125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7521394" y="67963"/>
            <a:ext cx="1548465" cy="583469"/>
          </a:xfrm>
        </p:spPr>
        <p:txBody>
          <a:bodyPr>
            <a:normAutofit fontScale="90000"/>
          </a:bodyPr>
          <a:lstStyle/>
          <a:p>
            <a:r>
              <a:rPr lang="hu-HU" sz="1800" dirty="0" smtClean="0"/>
              <a:t>Visszajelzések megjelenítése</a:t>
            </a:r>
            <a:endParaRPr lang="hu-HU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1003301" y="1624543"/>
            <a:ext cx="270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Visszajelzések</a:t>
            </a:r>
            <a:r>
              <a:rPr lang="en-US" sz="2400" dirty="0" smtClean="0"/>
              <a:t> </a:t>
            </a:r>
            <a:r>
              <a:rPr lang="en-US" sz="2400" dirty="0" err="1" smtClean="0"/>
              <a:t>rólam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381337" y="1624543"/>
            <a:ext cx="2733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Visszajelzések</a:t>
            </a:r>
            <a:r>
              <a:rPr lang="en-US" sz="2400" dirty="0" smtClean="0"/>
              <a:t> </a:t>
            </a:r>
            <a:r>
              <a:rPr lang="en-US" sz="2400" dirty="0" err="1" smtClean="0"/>
              <a:t>tőlem</a:t>
            </a:r>
            <a:endParaRPr lang="en-US" sz="24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929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67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350" y="1355808"/>
            <a:ext cx="7099300" cy="31641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466"/>
          <a:stretch/>
        </p:blipFill>
        <p:spPr>
          <a:xfrm>
            <a:off x="1022350" y="1355808"/>
            <a:ext cx="7099300" cy="333292"/>
          </a:xfrm>
          <a:prstGeom prst="rect">
            <a:avLst/>
          </a:prstGeom>
        </p:spPr>
      </p:pic>
      <p:sp>
        <p:nvSpPr>
          <p:cNvPr id="8" name="Cím 1"/>
          <p:cNvSpPr txBox="1">
            <a:spLocks/>
          </p:cNvSpPr>
          <p:nvPr/>
        </p:nvSpPr>
        <p:spPr>
          <a:xfrm>
            <a:off x="7521394" y="67963"/>
            <a:ext cx="1548465" cy="583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1800" smtClean="0"/>
              <a:t>Visszajelzések megjelenítése</a:t>
            </a:r>
            <a:endParaRPr lang="hu-HU" sz="1800" dirty="0"/>
          </a:p>
        </p:txBody>
      </p:sp>
    </p:spTree>
    <p:extLst>
      <p:ext uri="{BB962C8B-B14F-4D97-AF65-F5344CB8AC3E}">
        <p14:creationId xmlns:p14="http://schemas.microsoft.com/office/powerpoint/2010/main" val="889119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7521394" y="67963"/>
            <a:ext cx="1548465" cy="583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1800" dirty="0" smtClean="0"/>
              <a:t>Visszajelzések írása</a:t>
            </a:r>
            <a:endParaRPr lang="hu-HU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2304405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Események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572000" y="2304405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Felhasználók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527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7521394" y="67963"/>
            <a:ext cx="1548465" cy="583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1800" dirty="0" smtClean="0"/>
              <a:t>Visszajelzések írása</a:t>
            </a:r>
            <a:endParaRPr lang="hu-HU" sz="1800" dirty="0"/>
          </a:p>
        </p:txBody>
      </p:sp>
      <p:sp>
        <p:nvSpPr>
          <p:cNvPr id="9" name="TextBox 8"/>
          <p:cNvSpPr txBox="1"/>
          <p:nvPr/>
        </p:nvSpPr>
        <p:spPr>
          <a:xfrm>
            <a:off x="0" y="2304405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Események</a:t>
            </a:r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13" y="2535238"/>
            <a:ext cx="2213430" cy="22134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28"/>
          <a:stretch/>
        </p:blipFill>
        <p:spPr>
          <a:xfrm>
            <a:off x="5357585" y="2091870"/>
            <a:ext cx="3051629" cy="248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05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538 -0.28642 " pathEditMode="relative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7521394" y="67963"/>
            <a:ext cx="1548465" cy="583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1800" dirty="0" smtClean="0"/>
              <a:t>Visszajelzések írása</a:t>
            </a:r>
            <a:endParaRPr lang="hu-HU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2286000" y="867490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Felhasználók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905" y="1747157"/>
            <a:ext cx="1788160" cy="20900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343" y="2106385"/>
            <a:ext cx="1502229" cy="1502229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3249385" y="2306638"/>
            <a:ext cx="2645229" cy="457200"/>
          </a:xfrm>
          <a:prstGeom prst="rightArrow">
            <a:avLst>
              <a:gd name="adj1" fmla="val 35714"/>
              <a:gd name="adj2" fmla="val 1035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10800000">
            <a:off x="3494313" y="3156857"/>
            <a:ext cx="2645229" cy="457200"/>
          </a:xfrm>
          <a:prstGeom prst="rightArrow">
            <a:avLst>
              <a:gd name="adj1" fmla="val 35714"/>
              <a:gd name="adj2" fmla="val 1035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404" y="1668009"/>
            <a:ext cx="2115191" cy="173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67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P spid="5" grpId="2"/>
      <p:bldP spid="8" grpId="0" animBg="1"/>
      <p:bldP spid="8" grpId="1" animBg="1"/>
      <p:bldP spid="9" grpId="0" animBg="1"/>
      <p:bldP spid="9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7521394" y="67963"/>
            <a:ext cx="1548465" cy="583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1800" dirty="0" smtClean="0"/>
              <a:t>Visszajelzések írása</a:t>
            </a:r>
            <a:endParaRPr lang="hu-HU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2286000" y="867490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Publikusság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843" y="2153558"/>
            <a:ext cx="1716314" cy="171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74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/>
          <p:cNvSpPr txBox="1">
            <a:spLocks/>
          </p:cNvSpPr>
          <p:nvPr/>
        </p:nvSpPr>
        <p:spPr>
          <a:xfrm>
            <a:off x="7521394" y="67963"/>
            <a:ext cx="1548465" cy="583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u-HU" sz="1800" dirty="0" smtClean="0"/>
              <a:t>Visszajelzések írása</a:t>
            </a:r>
            <a:endParaRPr lang="hu-HU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2286000" y="867490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Értesítés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328" y="1533070"/>
            <a:ext cx="2761343" cy="27613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28" y="1558472"/>
            <a:ext cx="8196943" cy="238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002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1255</TotalTime>
  <Words>247</Words>
  <Application>Microsoft Macintosh PowerPoint</Application>
  <PresentationFormat>On-screen Show (16:9)</PresentationFormat>
  <Paragraphs>68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Office-téma</vt:lpstr>
      <vt:lpstr>PowerPoint Presentation</vt:lpstr>
      <vt:lpstr>PowerPoint Presentation</vt:lpstr>
      <vt:lpstr>Visszajelzések megjelenítése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bemutató</dc:title>
  <dc:creator>Bende Imre</dc:creator>
  <cp:lastModifiedBy>János Naményi</cp:lastModifiedBy>
  <cp:revision>32</cp:revision>
  <dcterms:created xsi:type="dcterms:W3CDTF">2015-01-25T18:30:45Z</dcterms:created>
  <dcterms:modified xsi:type="dcterms:W3CDTF">2016-05-16T15:11:43Z</dcterms:modified>
</cp:coreProperties>
</file>

<file path=docProps/thumbnail.jpeg>
</file>